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705" r:id="rId2"/>
    <p:sldMasterId id="2147483795" r:id="rId3"/>
  </p:sldMasterIdLst>
  <p:sldIdLst>
    <p:sldId id="256" r:id="rId4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07" autoAdjust="0"/>
    <p:restoredTop sz="94660"/>
  </p:normalViewPr>
  <p:slideViewPr>
    <p:cSldViewPr snapToGrid="0">
      <p:cViewPr varScale="1">
        <p:scale>
          <a:sx n="84" d="100"/>
          <a:sy n="84" d="100"/>
        </p:scale>
        <p:origin x="115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34925" cap="flat" cmpd="sng">
            <a:solidFill>
              <a:srgbClr val="D98D2A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50">
              <a:latin typeface="Arial" charset="0"/>
              <a:cs typeface="+mn-cs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1545999" y="5489575"/>
            <a:ext cx="6511925" cy="0"/>
          </a:xfrm>
          <a:prstGeom prst="line">
            <a:avLst/>
          </a:prstGeom>
          <a:noFill/>
          <a:ln w="34925">
            <a:solidFill>
              <a:srgbClr val="D98D2A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350">
              <a:latin typeface="Arial" charset="0"/>
              <a:cs typeface="+mn-cs"/>
            </a:endParaRPr>
          </a:p>
        </p:txBody>
      </p:sp>
      <p:sp>
        <p:nvSpPr>
          <p:cNvPr id="2058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3" y="1524000"/>
            <a:ext cx="7623175" cy="1752600"/>
          </a:xfrm>
        </p:spPr>
        <p:txBody>
          <a:bodyPr/>
          <a:lstStyle>
            <a:lvl1pPr>
              <a:defRPr sz="3750"/>
            </a:lvl1pPr>
          </a:lstStyle>
          <a:p>
            <a:r>
              <a:rPr lang="en-US" altLang="en-US"/>
              <a:t>Click to edit Master title style</a:t>
            </a:r>
            <a:endParaRPr lang="en-US" altLang="en-US" dirty="0"/>
          </a:p>
        </p:txBody>
      </p:sp>
      <p:sp>
        <p:nvSpPr>
          <p:cNvPr id="2058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04723" y="3581400"/>
            <a:ext cx="6553200" cy="1600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100"/>
            </a:lvl1pPr>
          </a:lstStyle>
          <a:p>
            <a:r>
              <a:rPr lang="en-US" altLang="en-US"/>
              <a:t>Click to edit Master subtitle style</a:t>
            </a:r>
            <a:endParaRPr lang="en-US" altLang="en-US" dirty="0"/>
          </a:p>
        </p:txBody>
      </p:sp>
      <p:sp>
        <p:nvSpPr>
          <p:cNvPr id="7" name="Line 12"/>
          <p:cNvSpPr>
            <a:spLocks noChangeShapeType="1"/>
          </p:cNvSpPr>
          <p:nvPr/>
        </p:nvSpPr>
        <p:spPr bwMode="auto">
          <a:xfrm flipV="1">
            <a:off x="1545999" y="5438775"/>
            <a:ext cx="6511925" cy="0"/>
          </a:xfrm>
          <a:prstGeom prst="line">
            <a:avLst/>
          </a:prstGeom>
          <a:noFill/>
          <a:ln w="22225">
            <a:solidFill>
              <a:srgbClr val="003366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" name="Freeform 7"/>
          <p:cNvSpPr>
            <a:spLocks noChangeArrowheads="1"/>
          </p:cNvSpPr>
          <p:nvPr/>
        </p:nvSpPr>
        <p:spPr bwMode="auto">
          <a:xfrm>
            <a:off x="673100" y="1276350"/>
            <a:ext cx="7861301" cy="85725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2225" cap="flat" cmpd="sng">
            <a:solidFill>
              <a:srgbClr val="003366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50">
              <a:latin typeface="Arial" charset="0"/>
              <a:cs typeface="+mn-cs"/>
            </a:endParaRPr>
          </a:p>
        </p:txBody>
      </p:sp>
      <p:pic>
        <p:nvPicPr>
          <p:cNvPr id="9" name="Picture 10" descr="http://www.fie-conference.org/fie2010/Images/UVA.gi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5642862"/>
            <a:ext cx="2600846" cy="1011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01" b="7660"/>
          <a:stretch/>
        </p:blipFill>
        <p:spPr bwMode="auto">
          <a:xfrm>
            <a:off x="5508104" y="5642862"/>
            <a:ext cx="1702113" cy="988256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13198017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58611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71043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2AC31-195A-4FC2-8FB9-4703A95D11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1507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29041-D6FA-46B4-8A8F-1CC3EE5BD68D}" type="datetimeFigureOut">
              <a:rPr lang="en-US" smtClean="0"/>
              <a:t>5/11/2016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C36FD-8AD3-42A3-9982-9396DBF6BF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7293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5/11/2016</a:t>
            </a:fld>
            <a:endParaRPr lang="en-US" sz="1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410727498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1"/>
            <a:ext cx="3886200" cy="435133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86200" cy="435133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5/11/2016</a:t>
            </a:fld>
            <a:endParaRPr lang="en-US" sz="10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469135863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1"/>
            <a:ext cx="3867150" cy="36805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7551"/>
            <a:ext cx="3886201" cy="36805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5/11/2016</a:t>
            </a:fld>
            <a:endParaRPr lang="en-US" sz="10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 sz="1000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4002160"/>
      </p:ext>
    </p:extLst>
  </p:cSld>
  <p:clrMapOvr>
    <a:masterClrMapping/>
  </p:clrMapOvr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29041-D6FA-46B4-8A8F-1CC3EE5BD68D}" type="datetimeFigureOut">
              <a:rPr lang="en-US" smtClean="0"/>
              <a:t>5/11/2016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C36FD-8AD3-42A3-9982-9396DBF6BF1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784100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29041-D6FA-46B4-8A8F-1CC3EE5BD68D}" type="datetimeFigureOut">
              <a:rPr lang="en-US" smtClean="0"/>
              <a:t>5/11/2016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C36FD-8AD3-42A3-9982-9396DBF6BF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676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5/11/2016</a:t>
            </a:fld>
            <a:endParaRPr lang="en-US" sz="10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61367935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88150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5/11/2016</a:t>
            </a:fld>
            <a:endParaRPr lang="en-US" sz="10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936570625"/>
      </p:ext>
    </p:extLst>
  </p:cSld>
  <p:clrMapOvr>
    <a:masterClrMapping/>
  </p:clrMapOvr>
  <p:hf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5/11/2016</a:t>
            </a:fld>
            <a:endParaRPr lang="en-US" sz="1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636023360"/>
      </p:ext>
    </p:extLst>
  </p:cSld>
  <p:clrMapOvr>
    <a:masterClrMapping/>
  </p:clrMapOvr>
  <p:hf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0363"/>
            <a:ext cx="5800725" cy="581183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5/11/2016</a:t>
            </a:fld>
            <a:endParaRPr lang="en-US" sz="1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622033183"/>
      </p:ext>
    </p:extLst>
  </p:cSld>
  <p:clrMapOvr>
    <a:masterClrMapping/>
  </p:clrMapOvr>
  <p:hf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endParaRPr lang="en-US" sz="2400">
                <a:latin typeface="Times New Roman" panose="02020603050405020304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sz="2400">
                <a:latin typeface="Times New Roman" panose="02020603050405020304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2400">
                  <a:latin typeface="Times New Roman" panose="02020603050405020304" pitchFamily="18" charset="0"/>
                </a:endParaRPr>
              </a:p>
            </p:txBody>
          </p:sp>
        </p:grpSp>
      </p:grpSp>
      <p:sp>
        <p:nvSpPr>
          <p:cNvPr id="7187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188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E2AC31-195A-4FC2-8FB9-4703A95D11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00029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3C36FD-8AD3-42A3-9982-9396DBF6BF1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DB29041-D6FA-46B4-8A8F-1CC3EE5BD68D}" type="datetimeFigureOut">
              <a:rPr lang="en-US" smtClean="0"/>
              <a:t>5/11/2016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26912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 sz="1000" dirty="0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14FD69-4A85-4715-A222-ABB225B63BC6}" type="datetimeFigureOut">
              <a:rPr lang="en-US" smtClean="0"/>
              <a:pPr/>
              <a:t>5/11/2016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4282440534"/>
      </p:ext>
    </p:extLst>
  </p:cSld>
  <p:clrMapOvr>
    <a:masterClrMapping/>
  </p:clrMapOvr>
  <p:hf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 sz="1000" dirty="0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14FD69-4A85-4715-A222-ABB225B63BC6}" type="datetimeFigureOut">
              <a:rPr lang="en-US" smtClean="0"/>
              <a:pPr/>
              <a:t>5/11/2016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995651829"/>
      </p:ext>
    </p:extLst>
  </p:cSld>
  <p:clrMapOvr>
    <a:masterClrMapping/>
  </p:clrMapOvr>
  <p:hf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 sz="1000" dirty="0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14FD69-4A85-4715-A222-ABB225B63BC6}" type="datetimeFigureOut">
              <a:rPr lang="en-US" smtClean="0"/>
              <a:pPr/>
              <a:t>5/11/2016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504594796"/>
      </p:ext>
    </p:extLst>
  </p:cSld>
  <p:clrMapOvr>
    <a:masterClrMapping/>
  </p:clrMapOvr>
  <p:hf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3C36FD-8AD3-42A3-9982-9396DBF6BF18}" type="slidenum">
              <a:rPr lang="en-US" smtClean="0"/>
              <a:t>‹#›</a:t>
            </a:fld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DB29041-D6FA-46B4-8A8F-1CC3EE5BD68D}" type="datetimeFigureOut">
              <a:rPr lang="en-US" smtClean="0"/>
              <a:t>5/11/2016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65129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3C36FD-8AD3-42A3-9982-9396DBF6BF1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DB29041-D6FA-46B4-8A8F-1CC3EE5BD68D}" type="datetimeFigureOut">
              <a:rPr lang="en-US" smtClean="0"/>
              <a:t>5/11/2016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71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6"/>
            <a:ext cx="7772400" cy="1362075"/>
          </a:xfrm>
        </p:spPr>
        <p:txBody>
          <a:bodyPr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846979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 sz="1000" dirty="0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14FD69-4A85-4715-A222-ABB225B63BC6}" type="datetimeFigureOut">
              <a:rPr lang="en-US" smtClean="0"/>
              <a:pPr/>
              <a:t>5/11/2016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213246848"/>
      </p:ext>
    </p:extLst>
  </p:cSld>
  <p:clrMapOvr>
    <a:masterClrMapping/>
  </p:clrMapOvr>
  <p:hf hdr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 sz="1000" dirty="0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14FD69-4A85-4715-A222-ABB225B63BC6}" type="datetimeFigureOut">
              <a:rPr lang="en-US" smtClean="0"/>
              <a:pPr/>
              <a:t>5/11/2016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708141110"/>
      </p:ext>
    </p:extLst>
  </p:cSld>
  <p:clrMapOvr>
    <a:masterClrMapping/>
  </p:clrMapOvr>
  <p:hf hdr="0" ft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 sz="1000" dirty="0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14FD69-4A85-4715-A222-ABB225B63BC6}" type="datetimeFigureOut">
              <a:rPr lang="en-US" smtClean="0"/>
              <a:pPr/>
              <a:t>5/11/2016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396577687"/>
      </p:ext>
    </p:extLst>
  </p:cSld>
  <p:clrMapOvr>
    <a:masterClrMapping/>
  </p:clrMapOvr>
  <p:hf hdr="0" ftr="0" dt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 sz="1000" dirty="0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14FD69-4A85-4715-A222-ABB225B63BC6}" type="datetimeFigureOut">
              <a:rPr lang="en-US" smtClean="0"/>
              <a:pPr/>
              <a:t>5/11/2016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964143094"/>
      </p:ext>
    </p:extLst>
  </p:cSld>
  <p:clrMapOvr>
    <a:masterClrMapping/>
  </p:clrMapOvr>
  <p:hf hdr="0" ftr="0" dt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AndTx">
  <p:cSld name="Title, Ch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62000"/>
            <a:ext cx="80010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sz="half" idx="1"/>
          </p:nvPr>
        </p:nvSpPr>
        <p:spPr>
          <a:xfrm>
            <a:off x="914400" y="2362200"/>
            <a:ext cx="3924300" cy="3733800"/>
          </a:xfrm>
        </p:spPr>
        <p:txBody>
          <a:bodyPr/>
          <a:lstStyle/>
          <a:p>
            <a:pPr lvl="0"/>
            <a:r>
              <a:rPr lang="en-US" noProof="0"/>
              <a:t>Click icon to add chart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91100" y="2362200"/>
            <a:ext cx="3924300" cy="3733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010400" y="65532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fld id="{B61BEF0D-F0BB-DE4B-95CE-6DB70DBA9567}" type="datetimeFigureOut">
              <a:rPr lang="en-US" smtClean="0"/>
              <a:pPr/>
              <a:t>5/11/2016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936875" y="6529388"/>
            <a:ext cx="2895600" cy="304800"/>
          </a:xfrm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38" y="6343650"/>
            <a:ext cx="587375" cy="488950"/>
          </a:xfrm>
        </p:spPr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6908275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30725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30725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0287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2475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8558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95687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6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65195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99460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9"/>
            <a:ext cx="8229600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US" altLang="en-US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6"/>
            <a:ext cx="8229600" cy="453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US" altLang="en-US" dirty="0"/>
          </a:p>
        </p:txBody>
      </p:sp>
      <p:sp>
        <p:nvSpPr>
          <p:cNvPr id="2048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900">
                <a:latin typeface="Garamond" panose="02020404030301010803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204807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350">
              <a:latin typeface="Arial" charset="0"/>
              <a:cs typeface="+mn-cs"/>
            </a:endParaRPr>
          </a:p>
        </p:txBody>
      </p:sp>
      <p:sp>
        <p:nvSpPr>
          <p:cNvPr id="204808" name="Line 8"/>
          <p:cNvSpPr>
            <a:spLocks noChangeShapeType="1"/>
          </p:cNvSpPr>
          <p:nvPr/>
        </p:nvSpPr>
        <p:spPr bwMode="auto">
          <a:xfrm>
            <a:off x="457200" y="1326686"/>
            <a:ext cx="8229600" cy="0"/>
          </a:xfrm>
          <a:prstGeom prst="line">
            <a:avLst/>
          </a:prstGeom>
          <a:noFill/>
          <a:ln w="19050">
            <a:solidFill>
              <a:srgbClr val="CC66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350">
              <a:latin typeface="Arial" charset="0"/>
              <a:cs typeface="+mn-cs"/>
            </a:endParaRPr>
          </a:p>
        </p:txBody>
      </p:sp>
      <p:pic>
        <p:nvPicPr>
          <p:cNvPr id="1032" name="Picture 9" descr="HPLP Logo with Transparency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370"/>
          <a:stretch>
            <a:fillRect/>
          </a:stretch>
        </p:blipFill>
        <p:spPr bwMode="auto">
          <a:xfrm>
            <a:off x="1" y="6411019"/>
            <a:ext cx="654049" cy="351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7217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150">
          <a:solidFill>
            <a:schemeClr val="tx2"/>
          </a:solidFill>
          <a:latin typeface="+mn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150">
          <a:solidFill>
            <a:schemeClr val="tx2"/>
          </a:solidFill>
          <a:latin typeface="Garamond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150">
          <a:solidFill>
            <a:schemeClr val="tx2"/>
          </a:solidFill>
          <a:latin typeface="Garamond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150">
          <a:solidFill>
            <a:schemeClr val="tx2"/>
          </a:solidFill>
          <a:latin typeface="Garamond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150">
          <a:solidFill>
            <a:schemeClr val="tx2"/>
          </a:solidFill>
          <a:latin typeface="Garamond" pitchFamily="18" charset="0"/>
        </a:defRPr>
      </a:lvl5pPr>
      <a:lvl6pPr marL="342900" algn="l" rtl="0" eaLnBrk="1" fontAlgn="base" hangingPunct="1">
        <a:spcBef>
          <a:spcPct val="0"/>
        </a:spcBef>
        <a:spcAft>
          <a:spcPct val="0"/>
        </a:spcAft>
        <a:defRPr sz="3150">
          <a:solidFill>
            <a:schemeClr val="tx2"/>
          </a:solidFill>
          <a:latin typeface="Garamond" pitchFamily="18" charset="0"/>
        </a:defRPr>
      </a:lvl6pPr>
      <a:lvl7pPr marL="685800" algn="l" rtl="0" eaLnBrk="1" fontAlgn="base" hangingPunct="1">
        <a:spcBef>
          <a:spcPct val="0"/>
        </a:spcBef>
        <a:spcAft>
          <a:spcPct val="0"/>
        </a:spcAft>
        <a:defRPr sz="3150">
          <a:solidFill>
            <a:schemeClr val="tx2"/>
          </a:solidFill>
          <a:latin typeface="Garamond" pitchFamily="18" charset="0"/>
        </a:defRPr>
      </a:lvl7pPr>
      <a:lvl8pPr marL="1028700" algn="l" rtl="0" eaLnBrk="1" fontAlgn="base" hangingPunct="1">
        <a:spcBef>
          <a:spcPct val="0"/>
        </a:spcBef>
        <a:spcAft>
          <a:spcPct val="0"/>
        </a:spcAft>
        <a:defRPr sz="3150">
          <a:solidFill>
            <a:schemeClr val="tx2"/>
          </a:solidFill>
          <a:latin typeface="Garamond" pitchFamily="18" charset="0"/>
        </a:defRPr>
      </a:lvl8pPr>
      <a:lvl9pPr marL="1371600" algn="l" rtl="0" eaLnBrk="1" fontAlgn="base" hangingPunct="1">
        <a:spcBef>
          <a:spcPct val="0"/>
        </a:spcBef>
        <a:spcAft>
          <a:spcPct val="0"/>
        </a:spcAft>
        <a:defRPr sz="3150">
          <a:solidFill>
            <a:schemeClr val="tx2"/>
          </a:solidFill>
          <a:latin typeface="Garamond" pitchFamily="18" charset="0"/>
        </a:defRPr>
      </a:lvl9pPr>
    </p:titleStyle>
    <p:bodyStyle>
      <a:lvl1pPr marL="257175" indent="-25717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250">
          <a:solidFill>
            <a:schemeClr val="tx1"/>
          </a:solidFill>
          <a:latin typeface="+mn-lt"/>
          <a:ea typeface="+mn-ea"/>
          <a:cs typeface="+mn-cs"/>
        </a:defRPr>
      </a:lvl1pPr>
      <a:lvl2pPr marL="502444" indent="-244079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1950">
          <a:solidFill>
            <a:schemeClr val="tx1"/>
          </a:solidFill>
          <a:latin typeface="+mn-lt"/>
        </a:defRPr>
      </a:lvl2pPr>
      <a:lvl3pPr marL="766763" indent="-263129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1650">
          <a:solidFill>
            <a:schemeClr val="tx1"/>
          </a:solidFill>
          <a:latin typeface="+mn-lt"/>
        </a:defRPr>
      </a:lvl3pPr>
      <a:lvl4pPr marL="1004888" indent="-236935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 sz="1500">
          <a:solidFill>
            <a:schemeClr val="tx1"/>
          </a:solidFill>
          <a:latin typeface="+mn-lt"/>
        </a:defRPr>
      </a:lvl4pPr>
      <a:lvl5pPr marL="1260872" indent="-25479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500">
          <a:solidFill>
            <a:schemeClr val="tx1"/>
          </a:solidFill>
          <a:latin typeface="+mn-lt"/>
        </a:defRPr>
      </a:lvl5pPr>
      <a:lvl6pPr marL="1603772" indent="-25479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500">
          <a:solidFill>
            <a:schemeClr val="tx1"/>
          </a:solidFill>
          <a:latin typeface="+mn-lt"/>
        </a:defRPr>
      </a:lvl6pPr>
      <a:lvl7pPr marL="1946672" indent="-25479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500">
          <a:solidFill>
            <a:schemeClr val="tx1"/>
          </a:solidFill>
          <a:latin typeface="+mn-lt"/>
        </a:defRPr>
      </a:lvl7pPr>
      <a:lvl8pPr marL="2289572" indent="-25479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500">
          <a:solidFill>
            <a:schemeClr val="tx1"/>
          </a:solidFill>
          <a:latin typeface="+mn-lt"/>
        </a:defRPr>
      </a:lvl8pPr>
      <a:lvl9pPr marL="2632472" indent="-25479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5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365760"/>
            <a:ext cx="78867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828801"/>
            <a:ext cx="78867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586B75A-687E-405C-8A0B-8D00578BA2C3}" type="datetime1">
              <a:rPr lang="en-US" smtClean="0"/>
              <a:t>5/11/2016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8252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/>
            </a:lvl1pPr>
          </a:lstStyle>
          <a:p>
            <a:endParaRPr lang="zh-CN" alt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 Black" panose="020B0A04020102020204" pitchFamily="34" charset="0"/>
              </a:defRPr>
            </a:lvl1pPr>
          </a:lstStyle>
          <a:p>
            <a:fld id="{5421CA65-8B59-4606-90EA-E59B05B346CA}" type="slidenum">
              <a:rPr lang="en-US"/>
              <a:pPr/>
              <a:t>‹#›</a:t>
            </a:fld>
            <a:endParaRPr lang="en-US"/>
          </a:p>
        </p:txBody>
      </p:sp>
      <p:grpSp>
        <p:nvGrpSpPr>
          <p:cNvPr id="4100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6149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endParaRPr lang="en-US" sz="2400">
                <a:latin typeface="Times New Roman" panose="02020603050405020304" pitchFamily="18" charset="0"/>
              </a:endParaRPr>
            </a:p>
          </p:txBody>
        </p:sp>
        <p:sp>
          <p:nvSpPr>
            <p:cNvPr id="6150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sz="2400">
                <a:latin typeface="Times New Roman" panose="02020603050405020304" pitchFamily="18" charset="0"/>
              </a:endParaRPr>
            </a:p>
          </p:txBody>
        </p:sp>
        <p:sp>
          <p:nvSpPr>
            <p:cNvPr id="6151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>
                <a:solidFill>
                  <a:schemeClr val="hlink"/>
                </a:solidFill>
              </a:endParaRPr>
            </a:p>
          </p:txBody>
        </p:sp>
        <p:sp>
          <p:nvSpPr>
            <p:cNvPr id="6152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>
                <a:solidFill>
                  <a:schemeClr val="hlink"/>
                </a:solidFill>
              </a:endParaRPr>
            </a:p>
          </p:txBody>
        </p:sp>
        <p:sp>
          <p:nvSpPr>
            <p:cNvPr id="6153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6154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>
                <a:solidFill>
                  <a:schemeClr val="hlink"/>
                </a:solidFill>
              </a:endParaRPr>
            </a:p>
          </p:txBody>
        </p:sp>
        <p:sp>
          <p:nvSpPr>
            <p:cNvPr id="6155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sz="2400">
                <a:latin typeface="Times New Roman" panose="02020603050405020304" pitchFamily="18" charset="0"/>
              </a:endParaRPr>
            </a:p>
          </p:txBody>
        </p:sp>
        <p:sp>
          <p:nvSpPr>
            <p:cNvPr id="6156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6157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>
                <a:solidFill>
                  <a:schemeClr val="accent2"/>
                </a:solidFill>
              </a:endParaRPr>
            </a:p>
          </p:txBody>
        </p:sp>
      </p:grpSp>
      <p:sp>
        <p:nvSpPr>
          <p:cNvPr id="4101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4102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160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0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8" r:id="rId3"/>
    <p:sldLayoutId id="2147483799" r:id="rId4"/>
    <p:sldLayoutId id="2147483800" r:id="rId5"/>
    <p:sldLayoutId id="2147483801" r:id="rId6"/>
    <p:sldLayoutId id="2147483802" r:id="rId7"/>
    <p:sldLayoutId id="2147483803" r:id="rId8"/>
    <p:sldLayoutId id="2147483804" r:id="rId9"/>
    <p:sldLayoutId id="2147483805" r:id="rId10"/>
    <p:sldLayoutId id="2147483806" r:id="rId11"/>
    <p:sldLayoutId id="2147483807" r:id="rId12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i="1" dirty="0">
              <a:solidFill>
                <a:srgbClr val="002060"/>
              </a:solidFill>
            </a:endParaRPr>
          </a:p>
        </p:txBody>
      </p:sp>
      <p:pic>
        <p:nvPicPr>
          <p:cNvPr id="5" name="Picture 10" descr="http://www.fie-conference.org/fie2010/Images/UVA.gi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65" t="6705" r="73939" b="31341"/>
          <a:stretch/>
        </p:blipFill>
        <p:spPr bwMode="auto">
          <a:xfrm>
            <a:off x="8107680" y="5979799"/>
            <a:ext cx="754380" cy="878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01" b="7660"/>
          <a:stretch/>
        </p:blipFill>
        <p:spPr bwMode="auto">
          <a:xfrm>
            <a:off x="123304" y="5869744"/>
            <a:ext cx="1702113" cy="988256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465504084"/>
      </p:ext>
    </p:extLst>
  </p:cSld>
  <p:clrMapOvr>
    <a:masterClrMapping/>
  </p:clrMapOvr>
</p:sld>
</file>

<file path=ppt/theme/theme1.xml><?xml version="1.0" encoding="utf-8"?>
<a:theme xmlns:a="http://schemas.openxmlformats.org/drawingml/2006/main" name="hplp2">
  <a:themeElements>
    <a:clrScheme name="Custom 2">
      <a:dk1>
        <a:srgbClr val="000000"/>
      </a:dk1>
      <a:lt1>
        <a:srgbClr val="FFFFFF"/>
      </a:lt1>
      <a:dk2>
        <a:srgbClr val="002060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Office Theme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hplp2" id="{BE4C0554-7736-4F69-BB8D-6CE1A0E603CE}" vid="{7AEB4214-377E-4F20-BAE3-4491EF93543F}"/>
    </a:ext>
  </a:extLst>
</a:theme>
</file>

<file path=ppt/theme/theme2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eme6">
  <a:themeElements>
    <a:clrScheme name="Custom 9">
      <a:dk1>
        <a:srgbClr val="000000"/>
      </a:dk1>
      <a:lt1>
        <a:srgbClr val="FFFFFF"/>
      </a:lt1>
      <a:dk2>
        <a:srgbClr val="000000"/>
      </a:dk2>
      <a:lt2>
        <a:srgbClr val="FF6600"/>
      </a:lt2>
      <a:accent1>
        <a:srgbClr val="FF6600"/>
      </a:accent1>
      <a:accent2>
        <a:srgbClr val="002060"/>
      </a:accent2>
      <a:accent3>
        <a:srgbClr val="FFFFFF"/>
      </a:accent3>
      <a:accent4>
        <a:srgbClr val="000000"/>
      </a:accent4>
      <a:accent5>
        <a:srgbClr val="FF6600"/>
      </a:accent5>
      <a:accent6>
        <a:srgbClr val="E39310"/>
      </a:accent6>
      <a:hlink>
        <a:srgbClr val="CC3300"/>
      </a:hlink>
      <a:folHlink>
        <a:srgbClr val="FFA365"/>
      </a:folHlink>
    </a:clrScheme>
    <a:fontScheme name="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Theme6" id="{855FC9D8-93E8-46EA-9D03-3F02F1E39551}" vid="{964959C5-1FE6-483B-ACE3-598FE16D198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hplp</Template>
  <TotalTime>198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</vt:i4>
      </vt:variant>
    </vt:vector>
  </HeadingPairs>
  <TitlesOfParts>
    <vt:vector size="13" baseType="lpstr">
      <vt:lpstr>宋体</vt:lpstr>
      <vt:lpstr>Arial</vt:lpstr>
      <vt:lpstr>Arial Black</vt:lpstr>
      <vt:lpstr>Calibri</vt:lpstr>
      <vt:lpstr>Calibri Light</vt:lpstr>
      <vt:lpstr>Garamond</vt:lpstr>
      <vt:lpstr>Times New Roman</vt:lpstr>
      <vt:lpstr>Wingdings</vt:lpstr>
      <vt:lpstr>Wingdings 2</vt:lpstr>
      <vt:lpstr>hplp2</vt:lpstr>
      <vt:lpstr>HDOfficeLightV0</vt:lpstr>
      <vt:lpstr>Theme6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Xinfei Guo</dc:creator>
  <cp:lastModifiedBy>Xinfei Guo</cp:lastModifiedBy>
  <cp:revision>15</cp:revision>
  <cp:lastPrinted>2016-05-02T17:28:40Z</cp:lastPrinted>
  <dcterms:created xsi:type="dcterms:W3CDTF">2016-05-02T14:23:47Z</dcterms:created>
  <dcterms:modified xsi:type="dcterms:W3CDTF">2016-05-11T21:40:18Z</dcterms:modified>
</cp:coreProperties>
</file>